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6576000" cy="2057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65001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ctangle 16.svg" descr="Rectangle 16.sv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2116" y="-46653"/>
            <a:ext cx="36609299" cy="1887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roup.svg" descr="Group.svg"/>
          <p:cNvPicPr>
            <a:picLocks noChangeAspect="1"/>
          </p:cNvPicPr>
          <p:nvPr userDrawn="1"/>
        </p:nvPicPr>
        <p:blipFill>
          <a:blip r:embed="rId4">
            <a:extLst/>
          </a:blip>
          <a:stretch>
            <a:fillRect/>
          </a:stretch>
        </p:blipFill>
        <p:spPr>
          <a:xfrm>
            <a:off x="30586695" y="162553"/>
            <a:ext cx="1419750" cy="1419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Vector 4.svg" descr="Vector 4.svg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10464998" y="434522"/>
            <a:ext cx="29033" cy="977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20-23. October 2025, Fruške Terme, Vrdnik, Serbia.svg" descr="20-23. October 2025, Fruške Terme, Vrdnik, Serbia.svg"/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21280536" y="576055"/>
            <a:ext cx="5548248" cy="846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4th International and 16th National Congress of the Serbian Society of Soil Science.svg" descr="4th International and 16th National Congress of the Serbian Society of Soil Science.svg"/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10951203" y="547386"/>
            <a:ext cx="9385957" cy="904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Serbian Society of Soil Science.svg" descr="Serbian Society of Soil Science.svg"/>
          <p:cNvPicPr>
            <a:picLocks noChangeAspect="1"/>
          </p:cNvPicPr>
          <p:nvPr userDrawn="1"/>
        </p:nvPicPr>
        <p:blipFill>
          <a:blip r:embed="rId8">
            <a:extLst/>
          </a:blip>
          <a:stretch>
            <a:fillRect/>
          </a:stretch>
        </p:blipFill>
        <p:spPr>
          <a:xfrm>
            <a:off x="33989003" y="510844"/>
            <a:ext cx="1917231" cy="977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rofilna.pdf" descr="profilna.pdf"/>
          <p:cNvPicPr>
            <a:picLocks noChangeAspect="1"/>
          </p:cNvPicPr>
          <p:nvPr userDrawn="1"/>
        </p:nvPicPr>
        <p:blipFill>
          <a:blip r:embed="rId9">
            <a:extLst/>
          </a:blip>
          <a:stretch>
            <a:fillRect/>
          </a:stretch>
        </p:blipFill>
        <p:spPr>
          <a:xfrm>
            <a:off x="32726434" y="202271"/>
            <a:ext cx="1018139" cy="134031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ame Surname of author 1 Name Surname of author 2 Name Surname of author 3"/>
          <p:cNvSpPr txBox="1"/>
          <p:nvPr userDrawn="1"/>
        </p:nvSpPr>
        <p:spPr>
          <a:xfrm>
            <a:off x="373394" y="1053500"/>
            <a:ext cx="1930750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BACK TO MENU</a:t>
            </a:r>
          </a:p>
        </p:txBody>
      </p:sp>
      <p:pic>
        <p:nvPicPr>
          <p:cNvPr id="13" name="Arrow 1.svg" descr="Arrow 1.svg"/>
          <p:cNvPicPr>
            <a:picLocks noChangeAspect="1"/>
          </p:cNvPicPr>
          <p:nvPr userDrawn="1"/>
        </p:nvPicPr>
        <p:blipFill>
          <a:blip r:embed="rId10">
            <a:extLst/>
          </a:blip>
          <a:stretch>
            <a:fillRect/>
          </a:stretch>
        </p:blipFill>
        <p:spPr>
          <a:xfrm>
            <a:off x="335601" y="523385"/>
            <a:ext cx="2006336" cy="28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Group 43.svg" descr="Group 43.svg"/>
          <p:cNvPicPr>
            <a:picLocks noChangeAspect="1"/>
          </p:cNvPicPr>
          <p:nvPr userDrawn="1"/>
        </p:nvPicPr>
        <p:blipFill>
          <a:blip r:embed="rId11">
            <a:extLst/>
          </a:blip>
          <a:stretch>
            <a:fillRect/>
          </a:stretch>
        </p:blipFill>
        <p:spPr>
          <a:xfrm>
            <a:off x="4495667" y="484832"/>
            <a:ext cx="5175251" cy="1029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Group 44.svg" descr="Group 44.svg"/>
          <p:cNvPicPr>
            <a:picLocks noChangeAspect="1"/>
          </p:cNvPicPr>
          <p:nvPr userDrawn="1"/>
        </p:nvPicPr>
        <p:blipFill>
          <a:blip r:embed="rId12">
            <a:extLst/>
          </a:blip>
          <a:stretch>
            <a:fillRect/>
          </a:stretch>
        </p:blipFill>
        <p:spPr>
          <a:xfrm>
            <a:off x="3328969" y="155427"/>
            <a:ext cx="921466" cy="1340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Vector 4.svg" descr="Vector 4.svg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20794331" y="434522"/>
            <a:ext cx="29033" cy="977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BACK.svg" descr="BACK.svg"/>
          <p:cNvPicPr>
            <a:picLocks noChangeAspect="1"/>
          </p:cNvPicPr>
          <p:nvPr userDrawn="1"/>
        </p:nvPicPr>
        <p:blipFill>
          <a:blip r:embed="rId13">
            <a:extLst/>
          </a:blip>
          <a:stretch>
            <a:fillRect/>
          </a:stretch>
        </p:blipFill>
        <p:spPr>
          <a:xfrm>
            <a:off x="-49081" y="-14162"/>
            <a:ext cx="2613328" cy="187477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hyperlink" Target="mailto:congress@sdpz.co.r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Rectangle 19" descr="Rectangle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8" y="13814415"/>
            <a:ext cx="9239410" cy="46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Rectangle 20" descr="Rectangle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5609" y="7801368"/>
            <a:ext cx="8344608" cy="1453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Rectangle 22" descr="Rectangle 2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02511" y="8800326"/>
            <a:ext cx="8345649" cy="5070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Rectangle 21" descr="Rectangle 2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5113" y="18062807"/>
            <a:ext cx="8344273" cy="1088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Rectangle 23" descr="Rectangle 2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7603896" y="2608513"/>
            <a:ext cx="8345650" cy="5070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Rectangle 24" descr="Rectangle 2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7605421" y="8800326"/>
            <a:ext cx="8345650" cy="5070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Vector 7" descr="Vector 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8090319" y="2917870"/>
            <a:ext cx="16633" cy="3562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Vector 8" descr="Vector 8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232866" y="6039662"/>
            <a:ext cx="22243" cy="723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Vector 9" descr="Vector 9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234152" y="14920915"/>
            <a:ext cx="17116" cy="491490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his space is reserved for your abstract title Please enter your pre-assigned title here in capital letters 72 left aligned"/>
          <p:cNvSpPr txBox="1"/>
          <p:nvPr/>
        </p:nvSpPr>
        <p:spPr>
          <a:xfrm>
            <a:off x="533808" y="2400177"/>
            <a:ext cx="16697925" cy="2592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4167"/>
              </a:lnSpc>
              <a:defRPr sz="54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TITLE: PLEASE ENTER YOUR </a:t>
            </a:r>
          </a:p>
          <a:p>
            <a:pPr>
              <a:lnSpc>
                <a:spcPct val="104167"/>
              </a:lnSpc>
              <a:defRPr sz="5400" b="1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PRE-ASSIGNED TITLE HERE IN CAPITAL LETTERS, 54pt Arial font left aligned</a:t>
            </a:r>
            <a:endParaRPr lang="en-US" dirty="0"/>
          </a:p>
        </p:txBody>
      </p:sp>
      <p:sp>
        <p:nvSpPr>
          <p:cNvPr id="32" name="Acknowledgements"/>
          <p:cNvSpPr txBox="1"/>
          <p:nvPr/>
        </p:nvSpPr>
        <p:spPr>
          <a:xfrm>
            <a:off x="383566" y="14635199"/>
            <a:ext cx="867737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3" name="Aim of the Study"/>
          <p:cNvSpPr txBox="1"/>
          <p:nvPr/>
        </p:nvSpPr>
        <p:spPr>
          <a:xfrm>
            <a:off x="9779433" y="6033895"/>
            <a:ext cx="8677372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Aim of the Study</a:t>
            </a:r>
            <a:endParaRPr lang="en-US" dirty="0"/>
          </a:p>
        </p:txBody>
      </p:sp>
      <p:sp>
        <p:nvSpPr>
          <p:cNvPr id="34" name="Results"/>
          <p:cNvSpPr txBox="1"/>
          <p:nvPr/>
        </p:nvSpPr>
        <p:spPr>
          <a:xfrm>
            <a:off x="18631346" y="2630519"/>
            <a:ext cx="8677372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5" name="Conclusion"/>
          <p:cNvSpPr txBox="1"/>
          <p:nvPr/>
        </p:nvSpPr>
        <p:spPr>
          <a:xfrm>
            <a:off x="27625439" y="14566475"/>
            <a:ext cx="8677372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6" name="Methodology"/>
          <p:cNvSpPr txBox="1"/>
          <p:nvPr/>
        </p:nvSpPr>
        <p:spPr>
          <a:xfrm>
            <a:off x="9793746" y="11661763"/>
            <a:ext cx="8677372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7" name="Subtitle"/>
          <p:cNvSpPr txBox="1"/>
          <p:nvPr/>
        </p:nvSpPr>
        <p:spPr>
          <a:xfrm>
            <a:off x="18631495" y="3392518"/>
            <a:ext cx="8677347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38" name="Subtitle"/>
          <p:cNvSpPr txBox="1"/>
          <p:nvPr/>
        </p:nvSpPr>
        <p:spPr>
          <a:xfrm>
            <a:off x="18633355" y="14376204"/>
            <a:ext cx="8677347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39" name="Contact"/>
          <p:cNvSpPr txBox="1"/>
          <p:nvPr/>
        </p:nvSpPr>
        <p:spPr>
          <a:xfrm>
            <a:off x="27625922" y="19245999"/>
            <a:ext cx="8677348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Contact:</a:t>
            </a:r>
            <a:endParaRPr lang="en-US" dirty="0"/>
          </a:p>
        </p:txBody>
      </p:sp>
      <p:sp>
        <p:nvSpPr>
          <p:cNvPr id="40" name="Name Surname of author 1 Name Surname of author 2 Name Surname of author 3"/>
          <p:cNvSpPr txBox="1"/>
          <p:nvPr/>
        </p:nvSpPr>
        <p:spPr>
          <a:xfrm>
            <a:off x="382339" y="5943879"/>
            <a:ext cx="832499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Name Surname of author 1, Name Surname of author 2, Name Surname of author 3....</a:t>
            </a:r>
            <a:endParaRPr lang="en-US" dirty="0"/>
          </a:p>
        </p:txBody>
      </p:sp>
      <p:sp>
        <p:nvSpPr>
          <p:cNvPr id="41" name="name_1 Name of the Institution Country 2 Name of the Institution Country 3 Name of the Institution Country 4 Name of the Institution Country"/>
          <p:cNvSpPr txBox="1"/>
          <p:nvPr/>
        </p:nvSpPr>
        <p:spPr>
          <a:xfrm>
            <a:off x="415079" y="9690206"/>
            <a:ext cx="8325138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1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2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3 Name of the Institution, Country</a:t>
            </a:r>
          </a:p>
          <a:p>
            <a:pPr>
              <a:spcAft>
                <a:spcPts val="600"/>
              </a:spcAft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4 Name of the Institution, Country</a:t>
            </a:r>
            <a:endParaRPr lang="en-US" dirty="0"/>
          </a:p>
        </p:txBody>
      </p:sp>
      <p:sp>
        <p:nvSpPr>
          <p:cNvPr id="42" name="Type text in 36pt Arial font"/>
          <p:cNvSpPr txBox="1"/>
          <p:nvPr/>
        </p:nvSpPr>
        <p:spPr>
          <a:xfrm>
            <a:off x="383678" y="15378210"/>
            <a:ext cx="832492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3" name="Type text in 36pt Arial font"/>
          <p:cNvSpPr txBox="1"/>
          <p:nvPr/>
        </p:nvSpPr>
        <p:spPr>
          <a:xfrm>
            <a:off x="9793150" y="6822016"/>
            <a:ext cx="7920000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4" name="Type text in 36pt Arial font"/>
          <p:cNvSpPr txBox="1"/>
          <p:nvPr/>
        </p:nvSpPr>
        <p:spPr>
          <a:xfrm>
            <a:off x="18631606" y="3964078"/>
            <a:ext cx="832492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5" name="Type text in 36pt Arial font"/>
          <p:cNvSpPr txBox="1"/>
          <p:nvPr/>
        </p:nvSpPr>
        <p:spPr>
          <a:xfrm>
            <a:off x="27625550" y="15271386"/>
            <a:ext cx="832492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6" name="Type text in 20pt Arial font"/>
          <p:cNvSpPr txBox="1"/>
          <p:nvPr/>
        </p:nvSpPr>
        <p:spPr>
          <a:xfrm>
            <a:off x="27623913" y="8001116"/>
            <a:ext cx="8324923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20pt Arial font</a:t>
            </a:r>
            <a:endParaRPr lang="en-US" dirty="0"/>
          </a:p>
        </p:txBody>
      </p:sp>
      <p:sp>
        <p:nvSpPr>
          <p:cNvPr id="47" name="Type text in 36pt Arial font"/>
          <p:cNvSpPr txBox="1"/>
          <p:nvPr/>
        </p:nvSpPr>
        <p:spPr>
          <a:xfrm>
            <a:off x="20614034" y="11524606"/>
            <a:ext cx="413392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8" name="Type text in 36pt Arial font"/>
          <p:cNvSpPr txBox="1"/>
          <p:nvPr/>
        </p:nvSpPr>
        <p:spPr>
          <a:xfrm>
            <a:off x="18633467" y="15004913"/>
            <a:ext cx="832492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49" name="Type text in 36pt Arial font"/>
          <p:cNvSpPr txBox="1"/>
          <p:nvPr/>
        </p:nvSpPr>
        <p:spPr>
          <a:xfrm>
            <a:off x="29718930" y="5334479"/>
            <a:ext cx="413392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50" name="Type text in 36pt Arial font"/>
          <p:cNvSpPr txBox="1"/>
          <p:nvPr/>
        </p:nvSpPr>
        <p:spPr>
          <a:xfrm>
            <a:off x="29720492" y="11640594"/>
            <a:ext cx="413392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51" name="Type text in 36pt Arial font"/>
          <p:cNvSpPr txBox="1"/>
          <p:nvPr/>
        </p:nvSpPr>
        <p:spPr>
          <a:xfrm>
            <a:off x="9793857" y="12423823"/>
            <a:ext cx="7920000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*Type text in 27pt Arial font</a:t>
            </a:r>
            <a:endParaRPr lang="en-US" dirty="0"/>
          </a:p>
        </p:txBody>
      </p:sp>
      <p:sp>
        <p:nvSpPr>
          <p:cNvPr id="52" name="Logotypes"/>
          <p:cNvSpPr txBox="1"/>
          <p:nvPr/>
        </p:nvSpPr>
        <p:spPr>
          <a:xfrm>
            <a:off x="3336365" y="8321304"/>
            <a:ext cx="277177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Logotypes, optional </a:t>
            </a:r>
            <a:endParaRPr lang="en-US" dirty="0"/>
          </a:p>
        </p:txBody>
      </p:sp>
      <p:sp>
        <p:nvSpPr>
          <p:cNvPr id="53" name="Picture of table of graph"/>
          <p:cNvSpPr txBox="1"/>
          <p:nvPr/>
        </p:nvSpPr>
        <p:spPr>
          <a:xfrm>
            <a:off x="19856774" y="11010310"/>
            <a:ext cx="565199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Picture of table of graph in high resolution</a:t>
            </a:r>
            <a:endParaRPr lang="en-US" dirty="0"/>
          </a:p>
        </p:txBody>
      </p:sp>
      <p:sp>
        <p:nvSpPr>
          <p:cNvPr id="56" name="Project logotypes"/>
          <p:cNvSpPr txBox="1"/>
          <p:nvPr/>
        </p:nvSpPr>
        <p:spPr>
          <a:xfrm>
            <a:off x="3089300" y="18426785"/>
            <a:ext cx="237178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Project logotypes </a:t>
            </a:r>
            <a:endParaRPr lang="en-US" dirty="0"/>
          </a:p>
        </p:txBody>
      </p:sp>
      <p:pic>
        <p:nvPicPr>
          <p:cNvPr id="58" name="Vector 4.svg" descr="Vector 4.sv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0794331" y="434522"/>
            <a:ext cx="29033" cy="977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Vector 4.svg" descr="Vector 4.sv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464998" y="434522"/>
            <a:ext cx="29033" cy="977412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Picture of table of graph"/>
          <p:cNvSpPr txBox="1"/>
          <p:nvPr/>
        </p:nvSpPr>
        <p:spPr>
          <a:xfrm>
            <a:off x="28950726" y="11010310"/>
            <a:ext cx="565199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Picture of table of graph in high resolution</a:t>
            </a:r>
            <a:endParaRPr lang="en-US" dirty="0"/>
          </a:p>
        </p:txBody>
      </p:sp>
      <p:sp>
        <p:nvSpPr>
          <p:cNvPr id="69" name="Picture of table of graph"/>
          <p:cNvSpPr txBox="1"/>
          <p:nvPr/>
        </p:nvSpPr>
        <p:spPr>
          <a:xfrm>
            <a:off x="29138130" y="4642747"/>
            <a:ext cx="565199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Picture of table of graph in high resolution</a:t>
            </a:r>
            <a:endParaRPr lang="en-US" dirty="0"/>
          </a:p>
        </p:txBody>
      </p:sp>
      <p:pic>
        <p:nvPicPr>
          <p:cNvPr id="54" name="Rectangle 20" descr="Rectangle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16683" y="2397766"/>
            <a:ext cx="3026269" cy="33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Logotypes"/>
          <p:cNvSpPr txBox="1"/>
          <p:nvPr/>
        </p:nvSpPr>
        <p:spPr>
          <a:xfrm>
            <a:off x="14543930" y="2902479"/>
            <a:ext cx="2771774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9F897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en-GB" dirty="0" smtClean="0"/>
              <a:t>Photo</a:t>
            </a:r>
            <a:r>
              <a:rPr lang="sr-Latn-RS" dirty="0" smtClean="0"/>
              <a:t> </a:t>
            </a:r>
            <a:r>
              <a:rPr lang="en-GB" dirty="0" smtClean="0"/>
              <a:t>of </a:t>
            </a:r>
            <a:r>
              <a:rPr lang="en-GB" dirty="0"/>
              <a:t>the corresponding author (optional)</a:t>
            </a:r>
            <a:endParaRPr lang="en-US" dirty="0"/>
          </a:p>
        </p:txBody>
      </p:sp>
      <p:sp>
        <p:nvSpPr>
          <p:cNvPr id="57" name="TextBox 1"/>
          <p:cNvSpPr txBox="1"/>
          <p:nvPr/>
        </p:nvSpPr>
        <p:spPr>
          <a:xfrm>
            <a:off x="12957128" y="17134722"/>
            <a:ext cx="8549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r>
              <a:rPr lang="en-US" sz="2400" noProof="1" smtClean="0">
                <a:solidFill>
                  <a:srgbClr val="FF0000"/>
                </a:solidFill>
              </a:rPr>
              <a:t>Please send your presentation no later than October 15 to the following email address:</a:t>
            </a:r>
          </a:p>
          <a:p>
            <a:r>
              <a:rPr lang="en-US" sz="2400" noProof="1" smtClean="0">
                <a:solidFill>
                  <a:srgbClr val="FF0000"/>
                </a:solidFill>
                <a:hlinkClick r:id="rId12"/>
              </a:rPr>
              <a:t>congress@sdpz.co.rs</a:t>
            </a:r>
            <a:endParaRPr lang="en-US" sz="2400" noProof="1" smtClean="0">
              <a:solidFill>
                <a:srgbClr val="FF0000"/>
              </a:solidFill>
            </a:endParaRPr>
          </a:p>
          <a:p>
            <a:endParaRPr lang="en-US" sz="2400" noProof="1" smtClean="0">
              <a:solidFill>
                <a:srgbClr val="FF0000"/>
              </a:solidFill>
            </a:endParaRPr>
          </a:p>
          <a:p>
            <a:r>
              <a:rPr lang="en-US" sz="2400" noProof="1" smtClean="0">
                <a:solidFill>
                  <a:srgbClr val="FF0000"/>
                </a:solidFill>
              </a:rPr>
              <a:t>File name format: </a:t>
            </a:r>
            <a:r>
              <a:rPr lang="en-US" sz="2400" b="1" noProof="1" smtClean="0">
                <a:solidFill>
                  <a:srgbClr val="FF0000"/>
                </a:solidFill>
              </a:rPr>
              <a:t>ID_Surname_FirstName.ppt</a:t>
            </a:r>
            <a:endParaRPr lang="en-US" sz="2400" noProof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203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jordana</dc:creator>
  <cp:lastModifiedBy>Microsoft account</cp:lastModifiedBy>
  <cp:revision>14</cp:revision>
  <dcterms:modified xsi:type="dcterms:W3CDTF">2025-09-29T15:34:52Z</dcterms:modified>
</cp:coreProperties>
</file>