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</p:sldMasterIdLst>
  <p:notesMasterIdLst>
    <p:notesMasterId r:id="rId10"/>
  </p:notesMasterIdLst>
  <p:sldIdLst>
    <p:sldId id="257" r:id="rId7"/>
    <p:sldId id="260" r:id="rId8"/>
    <p:sldId id="261" r:id="rId9"/>
  </p:sldIdLst>
  <p:sldSz cx="19507200" cy="10972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64536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61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5848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249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59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95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ozadina1-2.pdf" descr="pozadina1-2.pdf"/>
          <p:cNvPicPr>
            <a:picLocks noChangeAspect="1"/>
          </p:cNvPicPr>
          <p:nvPr userDrawn="1"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3897054" y="0"/>
            <a:ext cx="5648958" cy="1097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rupa1.pdf" descr="grupa1.pdf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4421958" y="954533"/>
            <a:ext cx="4605866" cy="2320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4th International and 16th National Congress of the Serbian Society of Soil Science.pdf" descr="4th International and 16th National Congress of the Serbian Society of Soil Science.pdf"/>
          <p:cNvPicPr>
            <a:picLocks noChangeAspect="1"/>
          </p:cNvPicPr>
          <p:nvPr userDrawn="1"/>
        </p:nvPicPr>
        <p:blipFill>
          <a:blip r:embed="rId5">
            <a:extLst/>
          </a:blip>
          <a:srcRect/>
          <a:stretch>
            <a:fillRect/>
          </a:stretch>
        </p:blipFill>
        <p:spPr>
          <a:xfrm>
            <a:off x="14453869" y="3921720"/>
            <a:ext cx="4103848" cy="1716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teks2.pdf" descr="teks2.pdf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14500642" y="6285193"/>
            <a:ext cx="4371804" cy="680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rofilna 5.pdf" descr="profilna 5.pdf"/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14461473" y="9234392"/>
            <a:ext cx="904853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Serbian Society of Soil Science.pdf" descr="Serbian Society of Soil Science.pdf"/>
          <p:cNvPicPr>
            <a:picLocks noChangeAspect="1"/>
          </p:cNvPicPr>
          <p:nvPr userDrawn="1"/>
        </p:nvPicPr>
        <p:blipFill>
          <a:blip r:embed="rId8">
            <a:extLst/>
          </a:blip>
          <a:stretch>
            <a:fillRect/>
          </a:stretch>
        </p:blipFill>
        <p:spPr>
          <a:xfrm>
            <a:off x="15551526" y="9639275"/>
            <a:ext cx="1562499" cy="791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roup.pdf" descr="Group.pdf"/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17299224" y="9234392"/>
            <a:ext cx="1188266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Vector 6.pdf" descr="Vector 6.pdf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14507926" y="3607953"/>
            <a:ext cx="4433928" cy="19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Vector 6.pdf" descr="Vector 6.pdf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14507926" y="5980393"/>
            <a:ext cx="4433928" cy="19043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ector 23" descr="Vector 23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199329" y="2552475"/>
            <a:ext cx="17049755" cy="16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rec3.pdf" descr="rec3.pdf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9643547"/>
            <a:ext cx="19507200" cy="13817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189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4.pdf" descr="rec4.pdf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"/>
            <a:ext cx="2275843" cy="1097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Vector 26" descr="Vector 26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2703016" y="2542617"/>
            <a:ext cx="15506702" cy="1553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450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ector 23" descr="Vector 23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472434" y="2100635"/>
            <a:ext cx="11563351" cy="141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ozadina1-2.pdf" descr="pozadina1-2.pdf"/>
          <p:cNvPicPr>
            <a:picLocks noChangeAspect="1"/>
          </p:cNvPicPr>
          <p:nvPr userDrawn="1"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13897053" y="0"/>
            <a:ext cx="5648959" cy="1097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upa1.pdf" descr="grupa1.pdf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14421958" y="954533"/>
            <a:ext cx="4605866" cy="2320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4th International and 16th National Congress of the Serbian Society of Soil Science.pdf" descr="4th International and 16th National Congress of the Serbian Society of Soil Science.pdf"/>
          <p:cNvPicPr>
            <a:picLocks noChangeAspect="1"/>
          </p:cNvPicPr>
          <p:nvPr userDrawn="1"/>
        </p:nvPicPr>
        <p:blipFill>
          <a:blip r:embed="rId6">
            <a:extLst/>
          </a:blip>
          <a:srcRect/>
          <a:stretch>
            <a:fillRect/>
          </a:stretch>
        </p:blipFill>
        <p:spPr>
          <a:xfrm>
            <a:off x="14453869" y="3921720"/>
            <a:ext cx="4103848" cy="17166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teks2.pdf" descr="teks2.pdf"/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14500642" y="6285193"/>
            <a:ext cx="4371805" cy="680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rofilna 5.pdf" descr="profilna 5.pdf"/>
          <p:cNvPicPr>
            <a:picLocks noChangeAspect="1"/>
          </p:cNvPicPr>
          <p:nvPr userDrawn="1"/>
        </p:nvPicPr>
        <p:blipFill>
          <a:blip r:embed="rId8">
            <a:extLst/>
          </a:blip>
          <a:stretch>
            <a:fillRect/>
          </a:stretch>
        </p:blipFill>
        <p:spPr>
          <a:xfrm>
            <a:off x="14461474" y="9234392"/>
            <a:ext cx="904853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Serbian Society of Soil Science.pdf" descr="Serbian Society of Soil Science.pdf"/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15551526" y="9639275"/>
            <a:ext cx="1562499" cy="791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Group.pdf" descr="Group.pdf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17299224" y="9234392"/>
            <a:ext cx="1188265" cy="118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Vector 6.pdf" descr="Vector 6.pdf"/>
          <p:cNvPicPr>
            <a:picLocks noChangeAspect="1"/>
          </p:cNvPicPr>
          <p:nvPr userDrawn="1"/>
        </p:nvPicPr>
        <p:blipFill>
          <a:blip r:embed="rId11">
            <a:extLst/>
          </a:blip>
          <a:stretch>
            <a:fillRect/>
          </a:stretch>
        </p:blipFill>
        <p:spPr>
          <a:xfrm>
            <a:off x="14507927" y="3607953"/>
            <a:ext cx="4433927" cy="19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Vector 6.pdf" descr="Vector 6.pdf"/>
          <p:cNvPicPr>
            <a:picLocks noChangeAspect="1"/>
          </p:cNvPicPr>
          <p:nvPr userDrawn="1"/>
        </p:nvPicPr>
        <p:blipFill>
          <a:blip r:embed="rId11">
            <a:extLst/>
          </a:blip>
          <a:stretch>
            <a:fillRect/>
          </a:stretch>
        </p:blipFill>
        <p:spPr>
          <a:xfrm>
            <a:off x="14507926" y="5980393"/>
            <a:ext cx="4433928" cy="190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0301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2.pdf" descr="rec2.pdf"/>
          <p:cNvPicPr>
            <a:picLocks noChangeAspect="1"/>
          </p:cNvPicPr>
          <p:nvPr userDrawn="1"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-1" y="8229185"/>
            <a:ext cx="19507201" cy="27533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700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3.pdf" descr="rec3.pdf"/>
          <p:cNvPicPr>
            <a:picLocks noChangeAspect="1"/>
          </p:cNvPicPr>
          <p:nvPr userDrawn="1"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0" y="9643547"/>
            <a:ext cx="19507200" cy="13817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999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ongress@sdpz.co.rs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ulenstein Frank Saljnikov Elmira Lukin Sergey Sheudshen Askhad K Rukhovich Olga Schindler Uwe Saparov Galymzhan Pachikin Konstantin Thielicke Matthias Behrendt Axel and Mller Lothar"/>
          <p:cNvSpPr txBox="1"/>
          <p:nvPr/>
        </p:nvSpPr>
        <p:spPr>
          <a:xfrm>
            <a:off x="1148320" y="3824511"/>
            <a:ext cx="11520000" cy="117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2800" dirty="0"/>
              <a:t>Name Surname of author 1, Name Surname of author 2, Name Surname of author 3....</a:t>
            </a:r>
          </a:p>
        </p:txBody>
      </p:sp>
      <p:sp>
        <p:nvSpPr>
          <p:cNvPr id="36" name="CLIMATE CHANGE AS THE DRIVING FORCE BEHIND THE INTENSIFICATION OF AGRICULTURAL LAND USE"/>
          <p:cNvSpPr txBox="1"/>
          <p:nvPr/>
        </p:nvSpPr>
        <p:spPr>
          <a:xfrm>
            <a:off x="1148320" y="1291631"/>
            <a:ext cx="11520000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5200" b="1" spc="52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4800" dirty="0" smtClean="0"/>
              <a:t>TITLE: PLEASE ENTER YOUR </a:t>
            </a:r>
          </a:p>
          <a:p>
            <a:r>
              <a:rPr lang="en-GB" sz="4800" dirty="0" smtClean="0"/>
              <a:t>PRE-ASSIGNED TITLE HERE IN CAPITAL LETTERS</a:t>
            </a:r>
            <a:endParaRPr sz="4800" dirty="0"/>
          </a:p>
        </p:txBody>
      </p:sp>
      <p:pic>
        <p:nvPicPr>
          <p:cNvPr id="41" name="Vector 6.pdf" descr="Vector 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07926" y="5980393"/>
            <a:ext cx="4433928" cy="1904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ame_1 Name of the Institution Country 2 Name of the Institution Country 3 Name of the Institution Country 4 Name of the Institution Country"/>
          <p:cNvSpPr txBox="1"/>
          <p:nvPr/>
        </p:nvSpPr>
        <p:spPr>
          <a:xfrm>
            <a:off x="1148320" y="5315243"/>
            <a:ext cx="11519999" cy="1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1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2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3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/>
              <a:t>4 Name of the Institution, Country</a:t>
            </a:r>
            <a:endParaRPr lang="en-US" sz="2400" dirty="0"/>
          </a:p>
        </p:txBody>
      </p:sp>
      <p:pic>
        <p:nvPicPr>
          <p:cNvPr id="6" name="Rectangle 20" descr="Rectangle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6538" y="8337519"/>
            <a:ext cx="7442725" cy="12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Logotypes"/>
          <p:cNvSpPr txBox="1"/>
          <p:nvPr/>
        </p:nvSpPr>
        <p:spPr>
          <a:xfrm>
            <a:off x="2661313" y="8853566"/>
            <a:ext cx="62233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9F897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Logotypes of Institutions, optional </a:t>
            </a:r>
            <a:endParaRPr kumimoji="0" lang="en-US" sz="2400" b="0" i="0" u="none" strike="noStrike" kern="0" cap="none" spc="0" normalizeH="0" baseline="0" dirty="0">
              <a:ln>
                <a:noFill/>
              </a:ln>
              <a:solidFill>
                <a:srgbClr val="9F897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Introduction  Materials and Methods  Results  Discussion  Conclusion"/>
          <p:cNvSpPr txBox="1"/>
          <p:nvPr/>
        </p:nvSpPr>
        <p:spPr>
          <a:xfrm>
            <a:off x="2824682" y="1087123"/>
            <a:ext cx="15434744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800"/>
              </a:lnSpc>
              <a:defRPr sz="4000" b="1" spc="39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 smtClean="0"/>
              <a:t>FINDINGS / INSIGHTS</a:t>
            </a:r>
            <a:endParaRPr lang="en-GB" dirty="0"/>
          </a:p>
        </p:txBody>
      </p:sp>
      <p:sp>
        <p:nvSpPr>
          <p:cNvPr id="59" name="Text"/>
          <p:cNvSpPr txBox="1"/>
          <p:nvPr/>
        </p:nvSpPr>
        <p:spPr>
          <a:xfrm>
            <a:off x="2700338" y="2814311"/>
            <a:ext cx="15559088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3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t>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hank you for your attention"/>
          <p:cNvSpPr txBox="1"/>
          <p:nvPr/>
        </p:nvSpPr>
        <p:spPr>
          <a:xfrm>
            <a:off x="1281074" y="5143227"/>
            <a:ext cx="5238895" cy="726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300"/>
              </a:lnSpc>
              <a:defRPr sz="3200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Thank you for your attention!</a:t>
            </a:r>
          </a:p>
        </p:txBody>
      </p:sp>
      <p:sp>
        <p:nvSpPr>
          <p:cNvPr id="63" name="Take home message"/>
          <p:cNvSpPr txBox="1"/>
          <p:nvPr/>
        </p:nvSpPr>
        <p:spPr>
          <a:xfrm>
            <a:off x="1280590" y="2368524"/>
            <a:ext cx="11106402" cy="9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900"/>
              </a:lnSpc>
              <a:defRPr sz="6900" i="1" spc="69">
                <a:solidFill>
                  <a:srgbClr val="2D211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Take home message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280590" y="6574304"/>
            <a:ext cx="8549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r>
              <a:rPr lang="en-US" sz="2400" noProof="1" smtClean="0"/>
              <a:t>Please send your presentation no later than October 15 to the following email address:</a:t>
            </a:r>
          </a:p>
          <a:p>
            <a:r>
              <a:rPr lang="en-US" sz="2400" noProof="1" smtClean="0">
                <a:hlinkClick r:id="rId2"/>
              </a:rPr>
              <a:t>congress@sdpz.co.rs</a:t>
            </a:r>
            <a:endParaRPr lang="en-US" sz="2400" noProof="1" smtClean="0"/>
          </a:p>
          <a:p>
            <a:endParaRPr lang="en-US" sz="2400" noProof="1" smtClean="0"/>
          </a:p>
          <a:p>
            <a:r>
              <a:rPr lang="en-US" sz="2400" noProof="1" smtClean="0"/>
              <a:t>File name format: </a:t>
            </a:r>
            <a:r>
              <a:rPr lang="en-US" sz="2400" b="1" noProof="1" smtClean="0"/>
              <a:t>ID_Surname_FirstName.ppt</a:t>
            </a:r>
            <a:endParaRPr lang="en-US" sz="2400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96</Words>
  <Application>Microsoft Office PowerPoint</Application>
  <PresentationFormat>Custom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Office Theme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jordana</dc:creator>
  <cp:lastModifiedBy>Microsoft account</cp:lastModifiedBy>
  <cp:revision>26</cp:revision>
  <dcterms:modified xsi:type="dcterms:W3CDTF">2025-09-29T15:34:25Z</dcterms:modified>
</cp:coreProperties>
</file>